
<file path=[Content_Types].xml><?xml version="1.0" encoding="utf-8"?>
<Types xmlns="http://schemas.openxmlformats.org/package/2006/content-types">
  <Default Extension="xml" ContentType="application/xml"/>
  <Default Extension="docx" ContentType="application/vnd.openxmlformats-officedocument.wordprocessingml.document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7099300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F89C-4390-48FF-A2C1-0432A1256BF4}" type="datetime1">
              <a:rPr lang="pt-PT" smtClean="0"/>
              <a:pPr/>
              <a:t>14/03/2017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BB1B-888F-43DA-B86C-D9F2EE0CE952}" type="datetime1">
              <a:rPr lang="pt-PT" smtClean="0"/>
              <a:pPr/>
              <a:t>14/03/2017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0F7E-0C65-4726-81BC-4A559A93F080}" type="datetime1">
              <a:rPr lang="pt-PT" smtClean="0"/>
              <a:pPr/>
              <a:t>14/03/2017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972A-74FE-4FFD-AD21-5BD9B7689C6A}" type="datetime1">
              <a:rPr lang="pt-PT" smtClean="0"/>
              <a:pPr/>
              <a:t>14/03/2017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014-2BB3-4755-8BB6-851B1C0A1CE0}" type="datetime1">
              <a:rPr lang="pt-PT" smtClean="0"/>
              <a:pPr/>
              <a:t>14/03/2017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8112-721B-411B-B60C-0D5FB97D6392}" type="datetime1">
              <a:rPr lang="pt-PT" smtClean="0"/>
              <a:pPr/>
              <a:t>14/03/2017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CFE5-4FA8-4AA3-9F02-3F1E38F31CDD}" type="datetime1">
              <a:rPr lang="pt-PT" smtClean="0"/>
              <a:pPr/>
              <a:t>14/03/2017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DF11-0C68-40CA-94F3-26E339FC272A}" type="datetime1">
              <a:rPr lang="pt-PT" smtClean="0"/>
              <a:pPr/>
              <a:t>14/03/2017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88DD-C692-41F1-B8E1-03710116161F}" type="datetime1">
              <a:rPr lang="pt-PT" smtClean="0"/>
              <a:pPr/>
              <a:t>14/03/2017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B7E8-B376-4B2E-A2C1-A1BE1012AD4F}" type="datetime1">
              <a:rPr lang="pt-PT" smtClean="0"/>
              <a:pPr/>
              <a:t>14/03/2017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C6-0F3D-46CA-8304-C98ADD843BE3}" type="datetime1">
              <a:rPr lang="pt-PT" smtClean="0"/>
              <a:pPr/>
              <a:t>14/03/2017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BA0E-7372-44B5-ADD2-9B701187E08B}" type="datetime1">
              <a:rPr lang="pt-PT" smtClean="0"/>
              <a:pPr/>
              <a:t>14/03/2017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nalytictech.com/ucinet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Exercício</a:t>
            </a:r>
            <a:r>
              <a:rPr lang="en-GB" dirty="0" smtClean="0"/>
              <a:t> ego-</a:t>
            </a:r>
            <a:r>
              <a:rPr lang="en-GB" dirty="0" err="1" smtClean="0"/>
              <a:t>rede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3º e 4º </a:t>
            </a:r>
            <a:r>
              <a:rPr lang="en-GB" dirty="0" err="1" smtClean="0"/>
              <a:t>passos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701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Depois</a:t>
            </a:r>
            <a:r>
              <a:rPr lang="en-GB" dirty="0" smtClean="0"/>
              <a:t> da </a:t>
            </a:r>
            <a:r>
              <a:rPr lang="en-GB" dirty="0" err="1" smtClean="0"/>
              <a:t>matriz</a:t>
            </a:r>
            <a:r>
              <a:rPr lang="en-GB" dirty="0" smtClean="0"/>
              <a:t> </a:t>
            </a:r>
            <a:r>
              <a:rPr lang="en-GB" dirty="0" err="1" smtClean="0"/>
              <a:t>quadrada</a:t>
            </a:r>
            <a:r>
              <a:rPr lang="en-GB" dirty="0" smtClean="0"/>
              <a:t> excel </a:t>
            </a:r>
            <a:r>
              <a:rPr lang="en-GB" dirty="0" err="1" smtClean="0"/>
              <a:t>completa</a:t>
            </a:r>
            <a:r>
              <a:rPr lang="en-GB" dirty="0" smtClean="0"/>
              <a:t> </a:t>
            </a:r>
            <a:r>
              <a:rPr lang="en-GB" dirty="0" err="1" smtClean="0"/>
              <a:t>inserir</a:t>
            </a:r>
            <a:r>
              <a:rPr lang="en-GB" dirty="0" smtClean="0"/>
              <a:t>  </a:t>
            </a:r>
            <a:r>
              <a:rPr lang="en-GB" dirty="0" err="1" smtClean="0"/>
              <a:t>noutra</a:t>
            </a:r>
            <a:r>
              <a:rPr lang="en-GB" dirty="0" smtClean="0"/>
              <a:t> </a:t>
            </a:r>
            <a:r>
              <a:rPr lang="en-GB" dirty="0" err="1" smtClean="0"/>
              <a:t>folha</a:t>
            </a:r>
            <a:r>
              <a:rPr lang="en-GB" dirty="0" smtClean="0"/>
              <a:t> excel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b="1" dirty="0"/>
              <a:t>3º passo</a:t>
            </a:r>
            <a:r>
              <a:rPr lang="pt-PT" dirty="0"/>
              <a:t> : noutra folha </a:t>
            </a:r>
            <a:r>
              <a:rPr lang="pt-PT" dirty="0" err="1"/>
              <a:t>excel</a:t>
            </a:r>
            <a:r>
              <a:rPr lang="pt-PT" dirty="0"/>
              <a:t> inserir as mesmas pessoas (</a:t>
            </a:r>
            <a:r>
              <a:rPr lang="pt-PT" dirty="0" err="1"/>
              <a:t>copy</a:t>
            </a:r>
            <a:r>
              <a:rPr lang="pt-PT" dirty="0"/>
              <a:t> paste) na linha e fazer uma coluna para as características RELAÇÃO, LOCAL de HABITAÇÂO , IDADE, e TIPO DE APOIO SOCIAL. </a:t>
            </a:r>
            <a:endParaRPr lang="pt-PT" dirty="0" smtClean="0"/>
          </a:p>
          <a:p>
            <a:r>
              <a:rPr lang="pt-PT" dirty="0" smtClean="0"/>
              <a:t>As </a:t>
            </a:r>
            <a:r>
              <a:rPr lang="pt-PT" dirty="0"/>
              <a:t>categorizações que exemplifico podem ser mudadas se vos fizer mais sentido em termos da vossa ego-rede:</a:t>
            </a:r>
            <a:endParaRPr lang="en-US" dirty="0"/>
          </a:p>
          <a:p>
            <a:pPr marL="0" indent="0">
              <a:buNone/>
            </a:pPr>
            <a:r>
              <a:rPr lang="pt-PT" dirty="0"/>
              <a:t> </a:t>
            </a:r>
            <a:endParaRPr lang="en-US" dirty="0"/>
          </a:p>
          <a:p>
            <a:pPr lvl="0"/>
            <a:r>
              <a:rPr lang="pt-PT" dirty="0"/>
              <a:t>RELAÇÃO</a:t>
            </a:r>
            <a:endParaRPr lang="en-US" dirty="0"/>
          </a:p>
          <a:p>
            <a:r>
              <a:rPr lang="pt-PT" dirty="0"/>
              <a:t>1.Familia</a:t>
            </a:r>
            <a:endParaRPr lang="en-US" dirty="0"/>
          </a:p>
          <a:p>
            <a:r>
              <a:rPr lang="pt-PT" dirty="0"/>
              <a:t>2.Amigos (incluindo namorado/a)</a:t>
            </a:r>
            <a:endParaRPr lang="en-US" dirty="0"/>
          </a:p>
          <a:p>
            <a:r>
              <a:rPr lang="pt-PT" dirty="0"/>
              <a:t>3.Colegas de universidade </a:t>
            </a:r>
            <a:endParaRPr lang="en-US" dirty="0"/>
          </a:p>
          <a:p>
            <a:r>
              <a:rPr lang="pt-PT" dirty="0"/>
              <a:t>4. profissional </a:t>
            </a:r>
            <a:endParaRPr lang="en-US" dirty="0"/>
          </a:p>
          <a:p>
            <a:r>
              <a:rPr lang="pt-PT" dirty="0"/>
              <a:t>5. outra ( se achar relevante incluir outra(s) categoria(s</a:t>
            </a:r>
            <a:r>
              <a:rPr lang="pt-PT" dirty="0" smtClean="0"/>
              <a:t>)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756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Depois</a:t>
            </a:r>
            <a:r>
              <a:rPr lang="en-GB" dirty="0"/>
              <a:t> da </a:t>
            </a:r>
            <a:r>
              <a:rPr lang="en-GB" dirty="0" err="1"/>
              <a:t>matriz</a:t>
            </a:r>
            <a:r>
              <a:rPr lang="en-GB" dirty="0"/>
              <a:t> </a:t>
            </a:r>
            <a:r>
              <a:rPr lang="en-GB" dirty="0" err="1"/>
              <a:t>quadrada</a:t>
            </a:r>
            <a:r>
              <a:rPr lang="en-GB" dirty="0"/>
              <a:t> excel </a:t>
            </a:r>
            <a:r>
              <a:rPr lang="en-GB" dirty="0" err="1"/>
              <a:t>completa</a:t>
            </a:r>
            <a:r>
              <a:rPr lang="en-GB" dirty="0"/>
              <a:t> </a:t>
            </a:r>
            <a:r>
              <a:rPr lang="en-GB" dirty="0" err="1"/>
              <a:t>inserir</a:t>
            </a:r>
            <a:r>
              <a:rPr lang="en-GB" dirty="0"/>
              <a:t>  </a:t>
            </a:r>
            <a:r>
              <a:rPr lang="en-GB" dirty="0" err="1"/>
              <a:t>noutra</a:t>
            </a:r>
            <a:r>
              <a:rPr lang="en-GB" dirty="0"/>
              <a:t> </a:t>
            </a:r>
            <a:r>
              <a:rPr lang="en-GB" dirty="0" err="1"/>
              <a:t>folha</a:t>
            </a:r>
            <a:r>
              <a:rPr lang="en-GB" dirty="0"/>
              <a:t>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pt-PT" dirty="0" smtClean="0"/>
              <a:t>b) LOCAL </a:t>
            </a:r>
            <a:r>
              <a:rPr lang="pt-PT" dirty="0"/>
              <a:t>DE HABITAÇÃO</a:t>
            </a:r>
            <a:endParaRPr lang="en-US" dirty="0"/>
          </a:p>
          <a:p>
            <a:pPr marL="457200" lvl="1" indent="0">
              <a:buNone/>
            </a:pPr>
            <a:r>
              <a:rPr lang="pt-PT" dirty="0" smtClean="0"/>
              <a:t>1-Lisboa</a:t>
            </a:r>
            <a:endParaRPr lang="en-US" dirty="0"/>
          </a:p>
          <a:p>
            <a:pPr marL="457200" lvl="1" indent="0">
              <a:buNone/>
            </a:pPr>
            <a:r>
              <a:rPr lang="pt-PT" dirty="0" smtClean="0"/>
              <a:t>2-Outra </a:t>
            </a:r>
            <a:r>
              <a:rPr lang="pt-PT" dirty="0"/>
              <a:t>cidade em Portugal</a:t>
            </a:r>
            <a:endParaRPr lang="en-US" dirty="0"/>
          </a:p>
          <a:p>
            <a:pPr marL="457200" lvl="1" indent="0">
              <a:buNone/>
            </a:pPr>
            <a:r>
              <a:rPr lang="pt-PT" dirty="0" smtClean="0"/>
              <a:t>3-Outro </a:t>
            </a:r>
            <a:r>
              <a:rPr lang="pt-PT" dirty="0"/>
              <a:t>país </a:t>
            </a:r>
            <a:endParaRPr lang="en-US" dirty="0"/>
          </a:p>
          <a:p>
            <a:pPr marL="514350" indent="-514350">
              <a:buAutoNum type="alphaLcParenR" startAt="3"/>
            </a:pPr>
            <a:r>
              <a:rPr lang="pt-PT" dirty="0" smtClean="0"/>
              <a:t>IDADE</a:t>
            </a:r>
            <a:endParaRPr lang="en-US" dirty="0"/>
          </a:p>
          <a:p>
            <a:pPr marL="0" indent="0">
              <a:buNone/>
            </a:pPr>
            <a:r>
              <a:rPr lang="pt-PT" dirty="0"/>
              <a:t>1</a:t>
            </a:r>
            <a:r>
              <a:rPr lang="pt-PT" dirty="0" smtClean="0"/>
              <a:t>. </a:t>
            </a:r>
            <a:r>
              <a:rPr lang="pt-PT" dirty="0"/>
              <a:t>a mesma idade sensivelmente </a:t>
            </a:r>
            <a:endParaRPr lang="en-US" dirty="0"/>
          </a:p>
          <a:p>
            <a:pPr marL="0" indent="0">
              <a:buNone/>
            </a:pPr>
            <a:r>
              <a:rPr lang="pt-PT" dirty="0" smtClean="0"/>
              <a:t>2</a:t>
            </a:r>
            <a:r>
              <a:rPr lang="pt-PT" dirty="0"/>
              <a:t>. mais velho/a até 10 anos (de diferença)</a:t>
            </a:r>
            <a:endParaRPr lang="en-US" dirty="0"/>
          </a:p>
          <a:p>
            <a:pPr marL="514350" indent="-514350">
              <a:buAutoNum type="arabicPeriod" startAt="3"/>
            </a:pPr>
            <a:r>
              <a:rPr lang="pt-PT" dirty="0" smtClean="0"/>
              <a:t>mais </a:t>
            </a:r>
            <a:r>
              <a:rPr lang="pt-PT" dirty="0"/>
              <a:t>velho /a(10 anos para cima)</a:t>
            </a:r>
            <a:endParaRPr lang="en-US" dirty="0"/>
          </a:p>
          <a:p>
            <a:pPr marL="0" indent="0">
              <a:buNone/>
            </a:pPr>
            <a:r>
              <a:rPr lang="pt-PT" dirty="0" smtClean="0"/>
              <a:t>4</a:t>
            </a:r>
            <a:r>
              <a:rPr lang="pt-PT" dirty="0"/>
              <a:t>- mais novo/a </a:t>
            </a:r>
            <a:endParaRPr lang="pt-PT" dirty="0" smtClean="0"/>
          </a:p>
          <a:p>
            <a:pPr marL="0" indent="0">
              <a:buNone/>
            </a:pPr>
            <a:r>
              <a:rPr lang="pt-PT" b="1" dirty="0"/>
              <a:t>Nota</a:t>
            </a:r>
            <a:r>
              <a:rPr lang="pt-PT" dirty="0"/>
              <a:t> : no  </a:t>
            </a:r>
            <a:r>
              <a:rPr lang="pt-PT" dirty="0" smtClean="0"/>
              <a:t>trabalho </a:t>
            </a:r>
            <a:r>
              <a:rPr lang="pt-PT" dirty="0"/>
              <a:t>deve indicar que categorias usou </a:t>
            </a:r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775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Depois</a:t>
            </a:r>
            <a:r>
              <a:rPr lang="en-GB" dirty="0"/>
              <a:t> da </a:t>
            </a:r>
            <a:r>
              <a:rPr lang="en-GB" dirty="0" err="1"/>
              <a:t>matriz</a:t>
            </a:r>
            <a:r>
              <a:rPr lang="en-GB" dirty="0"/>
              <a:t> </a:t>
            </a:r>
            <a:r>
              <a:rPr lang="en-GB" dirty="0" err="1"/>
              <a:t>quadrada</a:t>
            </a:r>
            <a:r>
              <a:rPr lang="en-GB" dirty="0"/>
              <a:t> excel </a:t>
            </a:r>
            <a:r>
              <a:rPr lang="en-GB" dirty="0" err="1"/>
              <a:t>completa</a:t>
            </a:r>
            <a:r>
              <a:rPr lang="en-GB" dirty="0"/>
              <a:t> </a:t>
            </a:r>
            <a:r>
              <a:rPr lang="en-GB" dirty="0" err="1"/>
              <a:t>inserir</a:t>
            </a:r>
            <a:r>
              <a:rPr lang="en-GB" dirty="0"/>
              <a:t>  </a:t>
            </a:r>
            <a:r>
              <a:rPr lang="en-GB" dirty="0" err="1"/>
              <a:t>noutra</a:t>
            </a:r>
            <a:r>
              <a:rPr lang="en-GB" dirty="0"/>
              <a:t> </a:t>
            </a:r>
            <a:r>
              <a:rPr lang="en-GB" dirty="0" err="1"/>
              <a:t>folha</a:t>
            </a:r>
            <a:r>
              <a:rPr lang="en-GB" dirty="0"/>
              <a:t>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/>
              <a:t>D)TIPO DE APOIO SOCIAL</a:t>
            </a:r>
            <a:endParaRPr lang="en-US" dirty="0"/>
          </a:p>
          <a:p>
            <a:r>
              <a:rPr lang="pt-PT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pt-PT" dirty="0" smtClean="0"/>
              <a:t>1-Expressar </a:t>
            </a:r>
            <a:r>
              <a:rPr lang="pt-PT" dirty="0"/>
              <a:t>sentimentos: com quem trata de questões pessoais , ou </a:t>
            </a:r>
            <a:r>
              <a:rPr lang="pt-PT" dirty="0" err="1"/>
              <a:t>intimas</a:t>
            </a:r>
            <a:r>
              <a:rPr lang="pt-PT" dirty="0"/>
              <a:t> ? </a:t>
            </a:r>
            <a:endParaRPr lang="en-US" dirty="0"/>
          </a:p>
          <a:p>
            <a:pPr marL="0" lvl="0" indent="0">
              <a:buNone/>
            </a:pPr>
            <a:r>
              <a:rPr lang="pt-PT" dirty="0" smtClean="0"/>
              <a:t>2-Ajuda </a:t>
            </a:r>
            <a:r>
              <a:rPr lang="pt-PT" dirty="0"/>
              <a:t>material: a quem pede dinheiro ou outro tipo de apoio material? </a:t>
            </a:r>
            <a:endParaRPr lang="en-US" dirty="0"/>
          </a:p>
          <a:p>
            <a:pPr marL="0" lvl="0" indent="0">
              <a:buNone/>
            </a:pPr>
            <a:r>
              <a:rPr lang="pt-PT" dirty="0" smtClean="0"/>
              <a:t>3-Obtenção </a:t>
            </a:r>
            <a:r>
              <a:rPr lang="pt-PT" dirty="0"/>
              <a:t>de informação e aconselhamento: quem lhe pode dar conselhos ou ajudar a tomar uma decisão?</a:t>
            </a:r>
            <a:endParaRPr lang="en-US" dirty="0"/>
          </a:p>
          <a:p>
            <a:pPr marL="0" lvl="0" indent="0">
              <a:buNone/>
            </a:pPr>
            <a:r>
              <a:rPr lang="pt-PT" dirty="0" smtClean="0"/>
              <a:t>4-Ajuda </a:t>
            </a:r>
            <a:r>
              <a:rPr lang="pt-PT" dirty="0"/>
              <a:t>prática: quem lhe pode dar uma ajuda em questões relacionadas com o trabalho /universidade ?</a:t>
            </a:r>
            <a:endParaRPr lang="en-US" dirty="0"/>
          </a:p>
          <a:p>
            <a:pPr marL="0" lvl="0" indent="0">
              <a:buNone/>
            </a:pPr>
            <a:r>
              <a:rPr lang="pt-PT" dirty="0" smtClean="0"/>
              <a:t>5-Sociabilidade</a:t>
            </a:r>
            <a:r>
              <a:rPr lang="pt-PT" dirty="0"/>
              <a:t>/companhia: com quem passa tempo livre , sai à noite, </a:t>
            </a:r>
            <a:r>
              <a:rPr lang="pt-PT" dirty="0" err="1"/>
              <a:t>etc</a:t>
            </a:r>
            <a:r>
              <a:rPr lang="pt-PT" dirty="0"/>
              <a:t> .?</a:t>
            </a:r>
            <a:endParaRPr lang="en-US" dirty="0"/>
          </a:p>
          <a:p>
            <a:r>
              <a:rPr lang="pt-PT" dirty="0"/>
              <a:t> </a:t>
            </a:r>
            <a:endParaRPr lang="en-US" dirty="0"/>
          </a:p>
          <a:p>
            <a:pPr marL="0" indent="0">
              <a:buNone/>
            </a:pPr>
            <a:r>
              <a:rPr lang="pt-PT" dirty="0"/>
              <a:t>NOTA IMPORTANTE: neste atributo deve proceder de forma diferente: coloca um 1 no </a:t>
            </a:r>
            <a:r>
              <a:rPr lang="pt-PT" dirty="0" err="1"/>
              <a:t>excel</a:t>
            </a:r>
            <a:r>
              <a:rPr lang="pt-PT" dirty="0"/>
              <a:t> se receber daquela pessoa só um tipo de apoio, coloca um dois se receber 2 tipos de apoio e assim sucessivamente </a:t>
            </a:r>
            <a:r>
              <a:rPr lang="pt-PT" dirty="0" smtClean="0"/>
              <a:t>(ou seja cada apoio vale 1)</a:t>
            </a:r>
            <a:endParaRPr lang="en-US" dirty="0"/>
          </a:p>
          <a:p>
            <a:pPr marL="0" indent="0">
              <a:buNone/>
            </a:pPr>
            <a:r>
              <a:rPr lang="pt-PT" dirty="0"/>
              <a:t> 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84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5</a:t>
            </a:fld>
            <a:endParaRPr lang="pt-PT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165980"/>
              </p:ext>
            </p:extLst>
          </p:nvPr>
        </p:nvGraphicFramePr>
        <p:xfrm>
          <a:off x="108095" y="1370913"/>
          <a:ext cx="8875941" cy="1563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5549900" imgH="977900" progId="Word.Document.12">
                  <p:embed/>
                </p:oleObj>
              </mc:Choice>
              <mc:Fallback>
                <p:oleObj name="Document" r:id="rId3" imgW="5549900" imgH="977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095" y="1370913"/>
                        <a:ext cx="8875941" cy="1563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5582" y="364769"/>
            <a:ext cx="8134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Depois</a:t>
            </a:r>
            <a:r>
              <a:rPr lang="en-GB" sz="2800" dirty="0"/>
              <a:t> da </a:t>
            </a:r>
            <a:r>
              <a:rPr lang="en-GB" sz="2800" dirty="0" err="1"/>
              <a:t>matriz</a:t>
            </a:r>
            <a:r>
              <a:rPr lang="en-GB" sz="2800" dirty="0"/>
              <a:t> </a:t>
            </a:r>
            <a:r>
              <a:rPr lang="en-GB" sz="2800" dirty="0" err="1"/>
              <a:t>quadrada</a:t>
            </a:r>
            <a:r>
              <a:rPr lang="en-GB" sz="2800" dirty="0"/>
              <a:t> excel </a:t>
            </a:r>
            <a:r>
              <a:rPr lang="en-GB" sz="2800" dirty="0" err="1"/>
              <a:t>completa</a:t>
            </a:r>
            <a:r>
              <a:rPr lang="en-GB" sz="2800" dirty="0"/>
              <a:t> </a:t>
            </a:r>
            <a:r>
              <a:rPr lang="en-GB" sz="2800" dirty="0" err="1"/>
              <a:t>inserir</a:t>
            </a:r>
            <a:r>
              <a:rPr lang="en-GB" sz="2800" dirty="0"/>
              <a:t>  </a:t>
            </a:r>
            <a:r>
              <a:rPr lang="en-GB" sz="2800" dirty="0" err="1"/>
              <a:t>noutra</a:t>
            </a:r>
            <a:r>
              <a:rPr lang="en-GB" sz="2800" dirty="0"/>
              <a:t> </a:t>
            </a:r>
            <a:r>
              <a:rPr lang="en-GB" sz="2800" dirty="0" err="1"/>
              <a:t>folha</a:t>
            </a:r>
            <a:r>
              <a:rPr lang="en-GB" sz="2800" dirty="0"/>
              <a:t> excel</a:t>
            </a:r>
          </a:p>
        </p:txBody>
      </p:sp>
    </p:spTree>
    <p:extLst>
      <p:ext uri="{BB962C8B-B14F-4D97-AF65-F5344CB8AC3E}">
        <p14:creationId xmlns:p14="http://schemas.microsoft.com/office/powerpoint/2010/main" val="163587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4º </a:t>
            </a:r>
            <a:r>
              <a:rPr lang="en-GB" dirty="0" err="1" smtClean="0"/>
              <a:t>passo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u="sng" dirty="0" smtClean="0">
                <a:hlinkClick r:id="rId2"/>
              </a:rPr>
              <a:t>http</a:t>
            </a:r>
            <a:r>
              <a:rPr lang="da-DK" u="sng" dirty="0">
                <a:hlinkClick r:id="rId2"/>
              </a:rPr>
              <a:t>://www.analytictech.com/ucinet/</a:t>
            </a:r>
            <a:r>
              <a:rPr lang="da-DK" u="sng" dirty="0"/>
              <a:t> </a:t>
            </a:r>
            <a:endParaRPr lang="da-DK" u="sng" dirty="0" smtClean="0"/>
          </a:p>
          <a:p>
            <a:r>
              <a:rPr lang="da-DK" u="sng" dirty="0" smtClean="0"/>
              <a:t>NOTA</a:t>
            </a:r>
            <a:r>
              <a:rPr lang="da-DK" u="sng" dirty="0"/>
              <a:t>: </a:t>
            </a:r>
            <a:r>
              <a:rPr lang="en-GB" dirty="0" err="1"/>
              <a:t>instalar</a:t>
            </a:r>
            <a:r>
              <a:rPr lang="en-GB" dirty="0"/>
              <a:t> a </a:t>
            </a:r>
            <a:r>
              <a:rPr lang="en-GB" dirty="0" err="1"/>
              <a:t>versão</a:t>
            </a:r>
            <a:r>
              <a:rPr lang="en-GB" dirty="0"/>
              <a:t> de 32-bit</a:t>
            </a:r>
            <a:endParaRPr lang="pt-PT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228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i="1" dirty="0" smtClean="0"/>
              <a:t>5º e 6ª passos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i="1" dirty="0"/>
              <a:t>N</a:t>
            </a:r>
            <a:r>
              <a:rPr lang="pt-PT" i="1" dirty="0"/>
              <a:t>a aula de </a:t>
            </a:r>
            <a:r>
              <a:rPr lang="pt-PT" b="1" i="1" dirty="0"/>
              <a:t>16 de março </a:t>
            </a:r>
            <a:r>
              <a:rPr lang="pt-PT" i="1" dirty="0"/>
              <a:t>será feita a visualização desses dados usando o software </a:t>
            </a:r>
            <a:r>
              <a:rPr lang="da-DK" dirty="0"/>
              <a:t>UCINET  VI </a:t>
            </a:r>
            <a:r>
              <a:rPr lang="da-DK" dirty="0" smtClean="0"/>
              <a:t>–</a:t>
            </a:r>
          </a:p>
          <a:p>
            <a:r>
              <a:rPr lang="pt-PT" dirty="0" smtClean="0"/>
              <a:t>devem trazer um PC com a bateria carregada</a:t>
            </a:r>
          </a:p>
          <a:p>
            <a:r>
              <a:rPr lang="pt-PT" dirty="0" smtClean="0"/>
              <a:t> ( se não tiverem PC ou só tiverem MAC têm </a:t>
            </a:r>
            <a:r>
              <a:rPr lang="pt-PT" dirty="0"/>
              <a:t>que combinar trabalhar com colega</a:t>
            </a:r>
            <a:r>
              <a:rPr lang="pt-PT" dirty="0" smtClean="0"/>
              <a:t>)</a:t>
            </a:r>
          </a:p>
          <a:p>
            <a:r>
              <a:rPr lang="pt-PT" dirty="0" smtClean="0"/>
              <a:t>Devem trazer 2 ficheiros </a:t>
            </a:r>
            <a:r>
              <a:rPr lang="pt-PT" dirty="0" err="1" smtClean="0"/>
              <a:t>excel</a:t>
            </a:r>
            <a:r>
              <a:rPr lang="pt-PT" dirty="0" smtClean="0"/>
              <a:t>: 1)  os contactos (matriz quadrada); 2) as características dos contactos</a:t>
            </a:r>
          </a:p>
          <a:p>
            <a:r>
              <a:rPr lang="pt-PT" dirty="0" smtClean="0"/>
              <a:t> </a:t>
            </a:r>
            <a:r>
              <a:rPr lang="pt-PT" b="1" dirty="0" smtClean="0"/>
              <a:t>a aula será dividida em 2 turnos</a:t>
            </a:r>
          </a:p>
          <a:p>
            <a:pPr lvl="1"/>
            <a:r>
              <a:rPr lang="pt-PT" dirty="0"/>
              <a:t>M</a:t>
            </a:r>
            <a:r>
              <a:rPr lang="pt-PT" dirty="0" smtClean="0"/>
              <a:t>-Z(1º nome) – 15-15.45</a:t>
            </a:r>
          </a:p>
          <a:p>
            <a:pPr lvl="1"/>
            <a:r>
              <a:rPr lang="pt-PT" dirty="0" smtClean="0"/>
              <a:t>A-L (1º nome) - 15.45-16.30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8133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</TotalTime>
  <Words>297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Theme</vt:lpstr>
      <vt:lpstr>Document</vt:lpstr>
      <vt:lpstr>Exercício ego-rede </vt:lpstr>
      <vt:lpstr>Depois da matriz quadrada excel completa inserir  noutra folha excel</vt:lpstr>
      <vt:lpstr>Depois da matriz quadrada excel completa inserir  noutra folha excel</vt:lpstr>
      <vt:lpstr>Depois da matriz quadrada excel completa inserir  noutra folha excel</vt:lpstr>
      <vt:lpstr>PowerPoint Presentation</vt:lpstr>
      <vt:lpstr>4º passo </vt:lpstr>
      <vt:lpstr>5º e 6ª passos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ego-rede </dc:title>
  <dc:creator>Marta Pedro Varanda</dc:creator>
  <cp:lastModifiedBy>Marta Pedro Varanda</cp:lastModifiedBy>
  <cp:revision>5</cp:revision>
  <dcterms:created xsi:type="dcterms:W3CDTF">2017-03-14T12:01:24Z</dcterms:created>
  <dcterms:modified xsi:type="dcterms:W3CDTF">2017-03-14T21:29:09Z</dcterms:modified>
</cp:coreProperties>
</file>